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handoutMasterIdLst>
    <p:handoutMasterId r:id="rId4"/>
  </p:handoutMasterIdLst>
  <p:sldIdLst>
    <p:sldId id="31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2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50" autoAdjust="0"/>
  </p:normalViewPr>
  <p:slideViewPr>
    <p:cSldViewPr>
      <p:cViewPr varScale="1">
        <p:scale>
          <a:sx n="102" d="100"/>
          <a:sy n="102" d="100"/>
        </p:scale>
        <p:origin x="-2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ROB at Payyannur1111111111111111111111111111111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D0BCBD-3912-45A8-AD23-544CDF9A68BC}" type="datetimeFigureOut">
              <a:rPr lang="en-US"/>
              <a:pPr>
                <a:defRPr/>
              </a:pPr>
              <a:t>5/5/2011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CF30ED-B7A1-43B0-B954-2F1A22934D1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ROB at Payyannur1111111111111111111111111111111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E2E67C-852F-44FC-B7FD-403E01ECF28E}" type="datetimeFigureOut">
              <a:rPr lang="en-US"/>
              <a:pPr>
                <a:defRPr/>
              </a:pPr>
              <a:t>5/5/2011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411527-2B05-461C-AA6F-35F1A27BBA6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/>
          </a:p>
        </p:txBody>
      </p:sp>
      <p:sp>
        <p:nvSpPr>
          <p:cNvPr id="45059" name="Header Placeholder 4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IN" sz="1200">
                <a:latin typeface="+mn-lt"/>
              </a:rPr>
              <a:t>ROB at Payyannur1111111111111111111111111111111</a:t>
            </a:r>
          </a:p>
        </p:txBody>
      </p:sp>
      <p:sp>
        <p:nvSpPr>
          <p:cNvPr id="45060" name="Slide Number Placeholder 5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69FC51C-B12A-4CF0-8275-00976DD34E23}" type="slidenum">
              <a:rPr lang="en-IN" sz="1200">
                <a:latin typeface="+mn-lt"/>
              </a:rPr>
              <a:pPr algn="r">
                <a:defRPr/>
              </a:pPr>
              <a:t>1</a:t>
            </a:fld>
            <a:endParaRPr lang="en-IN" sz="1200">
              <a:latin typeface="+mn-lt"/>
            </a:endParaRPr>
          </a:p>
        </p:txBody>
      </p:sp>
      <p:sp>
        <p:nvSpPr>
          <p:cNvPr id="45061" name="Footer Placeholder 6"/>
          <p:cNvSpPr txBox="1">
            <a:spLocks noGrp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en-IN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69F05-3245-4FA1-85D9-BAE5744CEDAD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AA144-DF82-423F-A18C-6CED24BB2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2F382-C3D3-473E-94DC-B20396AA110B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0E063-27F0-4758-BE86-B1CE36B54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9F0CC-BC00-438A-BC20-DD7F51073B79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048BB-8DD0-4A54-803B-C26C63D78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E497F-6A11-4ADC-8FA4-77B730335B8F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702E6-E9FB-48D8-A334-A4AFDBF66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E41E5-1517-4575-B3A2-58F86F3C4BF6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101AE-98B9-48C4-B0BD-C123B9035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9AF57-FD40-410E-AEC3-B799CC1203DA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945D-F0C7-4E00-816B-6B7A078C8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D00B3-02AA-4CBC-8658-671CFCB27C3D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77C8F-1278-4BC2-8ED5-7951F310E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9E737-7AD3-4A32-9B62-D25D17EC9171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3AD41-0B0B-457B-BA93-1BA226515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FCAAB-1AEF-45C2-8BA7-3D28D84DC2CA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C2CAD-EAFC-4569-84B8-1FA847C33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1C072-4542-4CEE-B440-FA51FF0D6615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2FB6E-F369-44B2-8591-EF36F4170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C444F-BE9A-43D7-80A6-286A81FDADCA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CBD06-FAB8-4F35-8F26-34A5E3710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270360-6526-441D-A94C-EE793D2CF25C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6FA8CF-C6AD-4867-843D-ACFB384AF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4" r:id="rId2"/>
    <p:sldLayoutId id="2147483813" r:id="rId3"/>
    <p:sldLayoutId id="2147483812" r:id="rId4"/>
    <p:sldLayoutId id="2147483811" r:id="rId5"/>
    <p:sldLayoutId id="2147483810" r:id="rId6"/>
    <p:sldLayoutId id="2147483809" r:id="rId7"/>
    <p:sldLayoutId id="2147483808" r:id="rId8"/>
    <p:sldLayoutId id="2147483807" r:id="rId9"/>
    <p:sldLayoutId id="2147483806" r:id="rId10"/>
    <p:sldLayoutId id="214748380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 txBox="1">
            <a:spLocks noGrp="1"/>
          </p:cNvSpPr>
          <p:nvPr/>
        </p:nvSpPr>
        <p:spPr>
          <a:xfrm>
            <a:off x="3429000" y="64928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fld id="{7B26BCA7-9729-4671-AB23-C2F28A9A3FD9}" type="slidenum">
              <a:rPr lang="en-US" sz="1200">
                <a:solidFill>
                  <a:schemeClr val="tx2">
                    <a:lumMod val="60000"/>
                    <a:lumOff val="40000"/>
                  </a:schemeClr>
                </a:solidFill>
              </a:rPr>
              <a:pPr algn="ctr">
                <a:defRPr/>
              </a:pPr>
              <a:t>1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410" name="TextBox 11"/>
          <p:cNvSpPr txBox="1">
            <a:spLocks noChangeArrowheads="1"/>
          </p:cNvSpPr>
          <p:nvPr/>
        </p:nvSpPr>
        <p:spPr bwMode="auto">
          <a:xfrm>
            <a:off x="304800" y="2286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B0F0"/>
                </a:solidFill>
                <a:latin typeface="Calibri" pitchFamily="34" charset="0"/>
              </a:rPr>
              <a:t>ROB at Payyannur				            </a:t>
            </a:r>
            <a:r>
              <a:rPr lang="en-US" i="1">
                <a:solidFill>
                  <a:srgbClr val="00B0F0"/>
                </a:solidFill>
              </a:rPr>
              <a:t>Progress as on 29/04/11</a:t>
            </a:r>
            <a:endParaRPr lang="en-IN" i="1">
              <a:solidFill>
                <a:srgbClr val="00B0F0"/>
              </a:solidFill>
            </a:endParaRPr>
          </a:p>
        </p:txBody>
      </p:sp>
      <p:sp>
        <p:nvSpPr>
          <p:cNvPr id="9" name="Footer Placeholder 3"/>
          <p:cNvSpPr txBox="1">
            <a:spLocks noGrp="1"/>
          </p:cNvSpPr>
          <p:nvPr/>
        </p:nvSpPr>
        <p:spPr bwMode="auto">
          <a:xfrm>
            <a:off x="228600" y="6172200"/>
            <a:ext cx="89154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Site Engineer : George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</a:rPr>
              <a:t>Thampi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 (9995884056)		                         Manager in charge : Dino Mani (9946201210)</a:t>
            </a:r>
          </a:p>
          <a:p>
            <a:pPr algn="just">
              <a:defRPr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KITCO					                         RBDCK</a:t>
            </a:r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609600"/>
            <a:ext cx="6875463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1497</TotalTime>
  <Words>25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ninu</cp:lastModifiedBy>
  <cp:revision>143</cp:revision>
  <dcterms:created xsi:type="dcterms:W3CDTF">2006-08-16T00:00:00Z</dcterms:created>
  <dcterms:modified xsi:type="dcterms:W3CDTF">2011-05-05T05:38:21Z</dcterms:modified>
</cp:coreProperties>
</file>